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43665-A45D-33D1-9FC8-9D90E9E01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CA1E2-D22D-47B8-A14A-94ADFD093A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A" dirty="0"/>
          </a:p>
        </p:txBody>
      </p:sp>
    </p:spTree>
    <p:extLst>
      <p:ext uri="{BB962C8B-B14F-4D97-AF65-F5344CB8AC3E}">
        <p14:creationId xmlns:p14="http://schemas.microsoft.com/office/powerpoint/2010/main" val="420801806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Droplet</vt:lpstr>
      <vt:lpstr>PowerPoint Presentation</vt:lpstr>
    </vt:vector>
  </TitlesOfParts>
  <Manager/>
  <Company>PowerPoint Engine API</Company>
  <LinksUpToDate>false</LinksUpToDate>
  <SharedDoc>false</SharedDoc>
  <HyperlinkBase>https://powerpointengine.io/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PowerPoint Engine API</dc:creator>
  <cp:keywords/>
  <dc:description/>
  <cp:lastModifiedBy>Stepan Shamaiev</cp:lastModifiedBy>
  <cp:revision>5</cp:revision>
  <dcterms:created xsi:type="dcterms:W3CDTF">2025-07-03T07:18:59Z</dcterms:created>
  <dcterms:modified xsi:type="dcterms:W3CDTF">2025-07-03T07:21:32Z</dcterms:modified>
  <cp:category/>
</cp:coreProperties>
</file>